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8" r:id="rId2"/>
    <p:sldId id="260" r:id="rId3"/>
    <p:sldId id="261" r:id="rId4"/>
  </p:sldIdLst>
  <p:sldSz cx="12192000" cy="6858000"/>
  <p:notesSz cx="6858000" cy="9144000"/>
  <p:defaultTextStyle>
    <a:defPPr rtl="0"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32" y="-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01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6033CB3-7F95-41E1-81BF-E8064342392D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2977E94-A6AB-4E02-8E43-E89F9CF4757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42583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1C10190-6A87-4EFF-B67B-FD2B4955DE6B}" type="datetime1">
              <a:rPr lang="ru-RU" noProof="0" smtClean="0"/>
              <a:t>29.04.2019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ED491D0-8E1B-49C7-849B-A28568D94497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263258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ED491D0-8E1B-49C7-849B-A28568D94497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041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ED491D0-8E1B-49C7-849B-A28568D94497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839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rtl="0"/>
            <a:fld id="{63D273F9-4EFF-4F0B-9DF4-01F988EA6D1E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BD266BE7-899D-4075-917F-DBDE33B6B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rtl="0"/>
            <a:fld id="{7489B750-52B5-4380-A24A-7530EE5DCF6F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rtl="0"/>
            <a:fld id="{ADF49962-1D0D-4F31-AB9F-D72B431EE16F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rtl="0"/>
            <a:fld id="{A4A3FD9A-4A31-4F86-93A4-8837C3CDE1A3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rtl="0"/>
            <a:fld id="{5389B495-48D3-4554-8EC7-73D4659C5407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BD266BE7-899D-4075-917F-DBDE33B6B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BFFF7-E2BC-4B90-8333-1B79B63513B3}" type="datetime1">
              <a:rPr lang="ru-RU" smtClean="0"/>
              <a:pPr/>
              <a:t>29.04.2019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BD266BE7-899D-4075-917F-DBDE33B6B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rtl="0"/>
            <a:fld id="{963059E1-7810-4134-BA30-CD168ACA1ED0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rtl="0"/>
            <a:fld id="{BC8DD942-3932-490C-965E-CE019573200E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rtl="0"/>
            <a:fld id="{BF23EE73-29DE-4D32-853F-71E261A37FAC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rtl="0"/>
            <a:fld id="{7C3AA2DE-E044-4C5E-88E8-826FD672C224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rtl="0"/>
            <a:fld id="{5689F6FF-325E-4839-A110-B16E8C0199BE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8ABFFF7-E2BC-4B90-8333-1B79B63513B3}" type="datetime1">
              <a:rPr lang="ru-RU" smtClean="0"/>
              <a:pPr/>
              <a:t>29.04.2019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rtl="0"/>
            <a:fld id="{BD266BE7-899D-4075-917F-DBDE33B6B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-RU" dirty="0" smtClean="0"/>
              <a:t>Выделение типовой ситуации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ru-RU" dirty="0" err="1" smtClean="0"/>
              <a:t>Обшаров</a:t>
            </a:r>
            <a:r>
              <a:rPr lang="ru-RU" dirty="0" smtClean="0"/>
              <a:t> К.И.,  09.10.2018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269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Выделение типовой ситуации</a:t>
            </a:r>
            <a:endParaRPr lang="ru-RU" dirty="0"/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-RU" dirty="0" smtClean="0"/>
              <a:t>Работа с типовой ситуацией нужна для успешного проведения групповых </a:t>
            </a:r>
            <a:r>
              <a:rPr lang="ru-RU" dirty="0" err="1" smtClean="0"/>
              <a:t>тьюториалов</a:t>
            </a:r>
            <a:endParaRPr lang="ru-RU" dirty="0" smtClean="0"/>
          </a:p>
          <a:p>
            <a:pPr rtl="0"/>
            <a:r>
              <a:rPr lang="ru-RU" dirty="0" smtClean="0"/>
              <a:t>Для выделения типовой ситуации нужно:</a:t>
            </a:r>
          </a:p>
          <a:p>
            <a:pPr rtl="0"/>
            <a:r>
              <a:rPr lang="ru-RU" dirty="0" smtClean="0"/>
              <a:t>Зафиксировать часто повторяющиеся случаи</a:t>
            </a:r>
          </a:p>
          <a:p>
            <a:pPr rtl="0"/>
            <a:r>
              <a:rPr lang="ru-RU" dirty="0" smtClean="0"/>
              <a:t>Вспомнить «яркие» случаи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35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ТЗ на работу с типовой ситуацией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Формулировка названия типовой ситуации</a:t>
            </a:r>
          </a:p>
          <a:p>
            <a:r>
              <a:rPr lang="ru-RU" dirty="0" smtClean="0"/>
              <a:t>Подробная фиксация </a:t>
            </a:r>
            <a:r>
              <a:rPr lang="ru-RU" dirty="0" err="1" smtClean="0"/>
              <a:t>тьюториала</a:t>
            </a:r>
            <a:endParaRPr lang="ru-RU" dirty="0" smtClean="0"/>
          </a:p>
          <a:p>
            <a:r>
              <a:rPr lang="ru-RU" dirty="0" smtClean="0"/>
              <a:t>Признаки возникновения ситуации</a:t>
            </a:r>
          </a:p>
          <a:p>
            <a:r>
              <a:rPr lang="ru-RU" dirty="0" smtClean="0"/>
              <a:t>Определение причин возникновения ситуации</a:t>
            </a:r>
          </a:p>
          <a:p>
            <a:r>
              <a:rPr lang="ru-RU" dirty="0" smtClean="0"/>
              <a:t>Разработка нескольких вариантов тактик на каждую причину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613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</TotalTime>
  <Words>64</Words>
  <Application>Microsoft Office PowerPoint</Application>
  <PresentationFormat>Произвольный</PresentationFormat>
  <Paragraphs>15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Выделение типовой ситуации</vt:lpstr>
      <vt:lpstr>Выделение типовой ситуации</vt:lpstr>
      <vt:lpstr>ТЗ на работу с типовой ситуацией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Событийность пробы</dc:title>
  <dc:creator>Психолог</dc:creator>
  <cp:lastModifiedBy>Аверина Светлана Сергеевна</cp:lastModifiedBy>
  <cp:revision>6</cp:revision>
  <dcterms:created xsi:type="dcterms:W3CDTF">2018-05-17T04:55:27Z</dcterms:created>
  <dcterms:modified xsi:type="dcterms:W3CDTF">2019-04-29T09:12:19Z</dcterms:modified>
</cp:coreProperties>
</file>