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258" r:id="rId2"/>
    <p:sldId id="260" r:id="rId3"/>
    <p:sldId id="261" r:id="rId4"/>
  </p:sldIdLst>
  <p:sldSz cx="12192000" cy="6858000"/>
  <p:notesSz cx="6858000" cy="9144000"/>
  <p:defaultTextStyle>
    <a:defPPr rtl="0"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-132" y="-4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01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26033CB3-7F95-41E1-81BF-E8064342392D}" type="datetime1">
              <a:rPr lang="ru-RU" smtClean="0"/>
              <a:t>29.04.2019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B2977E94-A6AB-4E02-8E43-E89F9CF4757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5425838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A1C10190-6A87-4EFF-B67B-FD2B4955DE6B}" type="datetime1">
              <a:rPr lang="ru-RU" noProof="0" smtClean="0"/>
              <a:t>29.04.2019</a:t>
            </a:fld>
            <a:endParaRPr lang="ru-RU" noProof="0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noProof="0" dirty="0" smtClean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 dirty="0" smtClean="0"/>
              <a:t>Второй уровень</a:t>
            </a:r>
          </a:p>
          <a:p>
            <a:pPr lvl="2" rtl="0"/>
            <a:r>
              <a:rPr lang="ru-RU" noProof="0" dirty="0" smtClean="0"/>
              <a:t>Третий уровень</a:t>
            </a:r>
          </a:p>
          <a:p>
            <a:pPr lvl="3" rtl="0"/>
            <a:r>
              <a:rPr lang="ru-RU" noProof="0" dirty="0" smtClean="0"/>
              <a:t>Четвертый уровень</a:t>
            </a:r>
          </a:p>
          <a:p>
            <a:pPr lvl="4" rtl="0"/>
            <a:r>
              <a:rPr lang="ru-RU" noProof="0" dirty="0" smtClean="0"/>
              <a:t>Пятый уровень</a:t>
            </a:r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DED491D0-8E1B-49C7-849B-A28568D94497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72632588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DED491D0-8E1B-49C7-849B-A28568D94497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60416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DED491D0-8E1B-49C7-849B-A28568D94497}" type="slidenum">
              <a:rPr lang="ru-RU" smtClean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428392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58129" y="434162"/>
            <a:ext cx="11075745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963168" y="1820206"/>
            <a:ext cx="103632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963168" y="3685032"/>
            <a:ext cx="103632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rtl="0"/>
            <a:fld id="{63D273F9-4EFF-4F0B-9DF4-01F988EA6D1E}" type="datetime1">
              <a:rPr lang="ru-RU" smtClean="0"/>
              <a:t>29.04.2019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rtl="0"/>
            <a:endParaRPr lang="ru-RU" dirty="0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rtl="0"/>
            <a:fld id="{BD266BE7-899D-4075-917F-DBDE33B6B69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70560" y="530352"/>
            <a:ext cx="1091184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rtl="0"/>
            <a:fld id="{7489B750-52B5-4380-A24A-7530EE5DCF6F}" type="datetime1">
              <a:rPr lang="ru-RU" smtClean="0"/>
              <a:t>29.04.2019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rtl="0"/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rtl="0"/>
            <a:fld id="{BD266BE7-899D-4075-917F-DBDE33B6B692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533405"/>
            <a:ext cx="26416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11200" y="533403"/>
            <a:ext cx="79248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rtl="0"/>
            <a:fld id="{ADF49962-1D0D-4F31-AB9F-D72B431EE16F}" type="datetime1">
              <a:rPr lang="ru-RU" smtClean="0"/>
              <a:t>29.04.2019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rtl="0"/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rtl="0"/>
            <a:fld id="{BD266BE7-899D-4075-917F-DBDE33B6B692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0560" y="530352"/>
            <a:ext cx="1091184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rtl="0"/>
            <a:fld id="{A4A3FD9A-4A31-4F86-93A4-8837C3CDE1A3}" type="datetime1">
              <a:rPr lang="ru-RU" smtClean="0"/>
              <a:t>29.04.2019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rtl="0"/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rtl="0"/>
            <a:fld id="{BD266BE7-899D-4075-917F-DBDE33B6B692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58129" y="434163"/>
            <a:ext cx="11075745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4459" y="4928616"/>
            <a:ext cx="1091184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4459" y="5624484"/>
            <a:ext cx="1091184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rtl="0"/>
            <a:fld id="{5389B495-48D3-4554-8EC7-73D4659C5407}" type="datetime1">
              <a:rPr lang="ru-RU" smtClean="0"/>
              <a:t>29.04.2019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rtl="0"/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rtl="0"/>
            <a:fld id="{BD266BE7-899D-4075-917F-DBDE33B6B69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5803" y="530352"/>
            <a:ext cx="524256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40480" y="530352"/>
            <a:ext cx="524256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ABFFF7-E2BC-4B90-8333-1B79B63513B3}" type="datetime1">
              <a:rPr lang="ru-RU" smtClean="0"/>
              <a:pPr/>
              <a:t>29.04.2019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rtl="0"/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rtl="0"/>
            <a:fld id="{BD266BE7-899D-4075-917F-DBDE33B6B69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09632" y="579438"/>
            <a:ext cx="524256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6202892" y="579438"/>
            <a:ext cx="524256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809632" y="1447800"/>
            <a:ext cx="524256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202892" y="1447800"/>
            <a:ext cx="524256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rtl="0"/>
            <a:fld id="{963059E1-7810-4134-BA30-CD168ACA1ED0}" type="datetime1">
              <a:rPr lang="ru-RU" smtClean="0"/>
              <a:t>29.04.2019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rtl="0"/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rtl="0"/>
            <a:fld id="{BD266BE7-899D-4075-917F-DBDE33B6B692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rtl="0"/>
            <a:fld id="{BC8DD942-3932-490C-965E-CE019573200E}" type="datetime1">
              <a:rPr lang="ru-RU" smtClean="0"/>
              <a:t>29.04.2019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rtl="0"/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rtl="0"/>
            <a:fld id="{BD266BE7-899D-4075-917F-DBDE33B6B692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rtl="0"/>
            <a:fld id="{BF23EE73-29DE-4D32-853F-71E261A37FAC}" type="datetime1">
              <a:rPr lang="ru-RU" smtClean="0"/>
              <a:t>29.04.2019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rtl="0"/>
            <a:fld id="{BD266BE7-899D-4075-917F-DBDE33B6B692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85045" y="533400"/>
            <a:ext cx="39624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7385129" y="1447802"/>
            <a:ext cx="39624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015163" y="930144"/>
            <a:ext cx="6168212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rtl="0"/>
            <a:fld id="{7C3AA2DE-E044-4C5E-88E8-826FD672C224}" type="datetime1">
              <a:rPr lang="ru-RU" smtClean="0"/>
              <a:t>29.04.2019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rtl="0"/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rtl="0"/>
            <a:fld id="{BD266BE7-899D-4075-917F-DBDE33B6B692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8534401" y="434162"/>
            <a:ext cx="3099473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5012056"/>
            <a:ext cx="109728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8616949" y="533400"/>
            <a:ext cx="298704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rtl="0"/>
            <a:fld id="{5689F6FF-325E-4839-A110-B16E8C0199BE}" type="datetime1">
              <a:rPr lang="ru-RU" smtClean="0"/>
              <a:t>29.04.2019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rtl="0"/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rtl="0"/>
            <a:fld id="{BD266BE7-899D-4075-917F-DBDE33B6B692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61973" y="435768"/>
            <a:ext cx="7900416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58129" y="434162"/>
            <a:ext cx="11075745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670560" y="4985590"/>
            <a:ext cx="1091184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670560" y="530352"/>
            <a:ext cx="1091184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5035104" y="6111876"/>
            <a:ext cx="3048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38ABFFF7-E2BC-4B90-8333-1B79B63513B3}" type="datetime1">
              <a:rPr lang="ru-RU" smtClean="0"/>
              <a:pPr/>
              <a:t>29.04.2019</a:t>
            </a:fld>
            <a:endParaRPr lang="ru-RU" dirty="0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8083104" y="6111876"/>
            <a:ext cx="3048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 rtl="0"/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11131104" y="6111876"/>
            <a:ext cx="609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 rtl="0"/>
            <a:fld id="{BD266BE7-899D-4075-917F-DBDE33B6B69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 rtlCol="0">
            <a:normAutofit/>
          </a:bodyPr>
          <a:lstStyle/>
          <a:p>
            <a:pPr rtl="0"/>
            <a:r>
              <a:rPr lang="ru-RU" dirty="0" smtClean="0"/>
              <a:t>Выделение типовой ситуации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rtl="0"/>
            <a:r>
              <a:rPr lang="ru-RU" dirty="0" err="1" smtClean="0"/>
              <a:t>Обшаров</a:t>
            </a:r>
            <a:r>
              <a:rPr lang="ru-RU" dirty="0" smtClean="0"/>
              <a:t> К.И.,  09.10.2018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32698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dirty="0" smtClean="0"/>
              <a:t>Выделение типовой ситуации</a:t>
            </a:r>
            <a:endParaRPr lang="ru-RU" dirty="0"/>
          </a:p>
        </p:txBody>
      </p:sp>
      <p:sp>
        <p:nvSpPr>
          <p:cNvPr id="14" name="Объект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rtl="0"/>
            <a:r>
              <a:rPr lang="ru-RU" dirty="0" smtClean="0"/>
              <a:t>Работа с типовой ситуацией нужна для успешного проведения групповых </a:t>
            </a:r>
            <a:r>
              <a:rPr lang="ru-RU" dirty="0" err="1" smtClean="0"/>
              <a:t>тьюториалов</a:t>
            </a:r>
            <a:endParaRPr lang="ru-RU" dirty="0" smtClean="0"/>
          </a:p>
          <a:p>
            <a:pPr rtl="0"/>
            <a:r>
              <a:rPr lang="ru-RU" dirty="0" smtClean="0"/>
              <a:t>Для выделения типовой ситуации нужно:</a:t>
            </a:r>
          </a:p>
          <a:p>
            <a:pPr rtl="0"/>
            <a:r>
              <a:rPr lang="ru-RU" dirty="0" smtClean="0"/>
              <a:t>Зафиксировать часто повторяющиеся случаи</a:t>
            </a:r>
          </a:p>
          <a:p>
            <a:pPr rtl="0"/>
            <a:r>
              <a:rPr lang="ru-RU" dirty="0" smtClean="0"/>
              <a:t>Вспомнить «яркие» случаи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40355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ТЗ на работу с типовой ситуацией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Формулировка названия типовой ситуации</a:t>
            </a:r>
          </a:p>
          <a:p>
            <a:r>
              <a:rPr lang="ru-RU" dirty="0" smtClean="0"/>
              <a:t>Подробная фиксация </a:t>
            </a:r>
            <a:r>
              <a:rPr lang="ru-RU" dirty="0" err="1" smtClean="0"/>
              <a:t>тьюториала</a:t>
            </a:r>
            <a:endParaRPr lang="ru-RU" dirty="0" smtClean="0"/>
          </a:p>
          <a:p>
            <a:r>
              <a:rPr lang="ru-RU" dirty="0" smtClean="0"/>
              <a:t>Признаки возникновения ситуации</a:t>
            </a:r>
          </a:p>
          <a:p>
            <a:r>
              <a:rPr lang="ru-RU" dirty="0" smtClean="0"/>
              <a:t>Определение причин возникновения ситуации</a:t>
            </a:r>
          </a:p>
          <a:p>
            <a:r>
              <a:rPr lang="ru-RU" dirty="0" smtClean="0"/>
              <a:t>Разработка нескольких вариантов тактик на каждую причину</a:t>
            </a:r>
          </a:p>
          <a:p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6138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Education">
      <a:dk1>
        <a:srgbClr val="3C4743"/>
      </a:dk1>
      <a:lt1>
        <a:srgbClr val="E5E6DA"/>
      </a:lt1>
      <a:dk2>
        <a:srgbClr val="000000"/>
      </a:dk2>
      <a:lt2>
        <a:srgbClr val="FFFFFF"/>
      </a:lt2>
      <a:accent1>
        <a:srgbClr val="DDC237"/>
      </a:accent1>
      <a:accent2>
        <a:srgbClr val="94A43E"/>
      </a:accent2>
      <a:accent3>
        <a:srgbClr val="6488A3"/>
      </a:accent3>
      <a:accent4>
        <a:srgbClr val="926E8F"/>
      </a:accent4>
      <a:accent5>
        <a:srgbClr val="96A1AA"/>
      </a:accent5>
      <a:accent6>
        <a:srgbClr val="A99E8A"/>
      </a:accent6>
      <a:hlink>
        <a:srgbClr val="6488A3"/>
      </a:hlink>
      <a:folHlink>
        <a:srgbClr val="926E8F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Education">
      <a:dk1>
        <a:srgbClr val="3C4743"/>
      </a:dk1>
      <a:lt1>
        <a:srgbClr val="E5E6DA"/>
      </a:lt1>
      <a:dk2>
        <a:srgbClr val="000000"/>
      </a:dk2>
      <a:lt2>
        <a:srgbClr val="FFFFFF"/>
      </a:lt2>
      <a:accent1>
        <a:srgbClr val="DDC237"/>
      </a:accent1>
      <a:accent2>
        <a:srgbClr val="94A43E"/>
      </a:accent2>
      <a:accent3>
        <a:srgbClr val="6488A3"/>
      </a:accent3>
      <a:accent4>
        <a:srgbClr val="926E8F"/>
      </a:accent4>
      <a:accent5>
        <a:srgbClr val="96A1AA"/>
      </a:accent5>
      <a:accent6>
        <a:srgbClr val="A99E8A"/>
      </a:accent6>
      <a:hlink>
        <a:srgbClr val="6488A3"/>
      </a:hlink>
      <a:folHlink>
        <a:srgbClr val="926E8F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41</TotalTime>
  <Words>64</Words>
  <Application>Microsoft Office PowerPoint</Application>
  <PresentationFormat>Произвольный</PresentationFormat>
  <Paragraphs>15</Paragraphs>
  <Slides>3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Аспект</vt:lpstr>
      <vt:lpstr>Выделение типовой ситуации</vt:lpstr>
      <vt:lpstr>Выделение типовой ситуации</vt:lpstr>
      <vt:lpstr>ТЗ на работу с типовой ситуацией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Событийность пробы</dc:title>
  <dc:creator>Психолог</dc:creator>
  <cp:lastModifiedBy>Аверина Светлана Сергеевна</cp:lastModifiedBy>
  <cp:revision>6</cp:revision>
  <dcterms:created xsi:type="dcterms:W3CDTF">2018-05-17T04:55:27Z</dcterms:created>
  <dcterms:modified xsi:type="dcterms:W3CDTF">2019-04-29T09:12:19Z</dcterms:modified>
</cp:coreProperties>
</file>